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133B-C143-45B5-875E-3565DCCE59D4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F7AC-9CB2-45FF-983E-0392206C6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133B-C143-45B5-875E-3565DCCE59D4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F7AC-9CB2-45FF-983E-0392206C6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133B-C143-45B5-875E-3565DCCE59D4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F7AC-9CB2-45FF-983E-0392206C6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133B-C143-45B5-875E-3565DCCE59D4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F7AC-9CB2-45FF-983E-0392206C6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133B-C143-45B5-875E-3565DCCE59D4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F7AC-9CB2-45FF-983E-0392206C6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133B-C143-45B5-875E-3565DCCE59D4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F7AC-9CB2-45FF-983E-0392206C6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133B-C143-45B5-875E-3565DCCE59D4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F7AC-9CB2-45FF-983E-0392206C6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133B-C143-45B5-875E-3565DCCE59D4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F7AC-9CB2-45FF-983E-0392206C6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133B-C143-45B5-875E-3565DCCE59D4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F7AC-9CB2-45FF-983E-0392206C6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133B-C143-45B5-875E-3565DCCE59D4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F7AC-9CB2-45FF-983E-0392206C6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133B-C143-45B5-875E-3565DCCE59D4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F7AC-9CB2-45FF-983E-0392206C6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2133B-C143-45B5-875E-3565DCCE59D4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5F7AC-9CB2-45FF-983E-0392206C6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Prikaz optimiranja funkcija više varijabli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endParaRPr lang="hr-HR" dirty="0"/>
          </a:p>
          <a:p>
            <a:r>
              <a:rPr lang="hr-HR" dirty="0" smtClean="0"/>
              <a:t>By Petar Čolić</a:t>
            </a:r>
          </a:p>
          <a:p>
            <a:r>
              <a:rPr lang="hr-HR" dirty="0" smtClean="0"/>
              <a:t>Mentor: </a:t>
            </a:r>
            <a:r>
              <a:rPr lang="hr-HR" dirty="0"/>
              <a:t>Prof. dr. sc</a:t>
            </a:r>
            <a:r>
              <a:rPr lang="hr-HR" dirty="0" smtClean="0"/>
              <a:t>. </a:t>
            </a:r>
            <a:r>
              <a:rPr lang="hr-HR" dirty="0" smtClean="0"/>
              <a:t>Domagoj Jakobović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Sadržaj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Uvod</a:t>
            </a:r>
          </a:p>
          <a:p>
            <a:r>
              <a:rPr lang="hr-HR" dirty="0" smtClean="0"/>
              <a:t>Hooke-Jeeves</a:t>
            </a:r>
            <a:endParaRPr lang="hr-HR" dirty="0" smtClean="0"/>
          </a:p>
          <a:p>
            <a:r>
              <a:rPr lang="hr-HR" dirty="0" smtClean="0"/>
              <a:t>Box</a:t>
            </a:r>
            <a:endParaRPr lang="hr-HR" dirty="0" smtClean="0"/>
          </a:p>
          <a:p>
            <a:r>
              <a:rPr lang="hr-HR" dirty="0" smtClean="0"/>
              <a:t>Implementacija...</a:t>
            </a:r>
            <a:endParaRPr lang="hr-HR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Uvod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Postupci određivanja minimuma funkcija više varijabli bez upotrebe derivacija</a:t>
            </a:r>
          </a:p>
          <a:p>
            <a:endParaRPr lang="hr-HR" dirty="0" smtClean="0"/>
          </a:p>
          <a:p>
            <a:r>
              <a:rPr lang="hr-HR" dirty="0" smtClean="0"/>
              <a:t>Hooke-Jeeves postupak (bez ograničenja)</a:t>
            </a:r>
          </a:p>
          <a:p>
            <a:r>
              <a:rPr lang="hr-HR" dirty="0" smtClean="0"/>
              <a:t>Box (uz ograničenja)</a:t>
            </a:r>
            <a:endParaRPr lang="hr-H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Hooke-Jeeves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Ponavljaj sve do željene preciznosti...</a:t>
            </a:r>
            <a:endParaRPr lang="hr-HR" dirty="0" smtClean="0"/>
          </a:p>
          <a:p>
            <a:pPr lvl="1"/>
            <a:r>
              <a:rPr lang="hr-HR" dirty="0" smtClean="0"/>
              <a:t>1. istraži</a:t>
            </a:r>
          </a:p>
          <a:p>
            <a:pPr lvl="1"/>
            <a:r>
              <a:rPr lang="hr-HR" dirty="0" smtClean="0"/>
              <a:t>2. kretanje u odabranom smjeru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Postupak:</a:t>
            </a:r>
          </a:p>
          <a:p>
            <a:pPr lvl="1"/>
            <a:r>
              <a:rPr lang="hr-HR" dirty="0" smtClean="0"/>
              <a:t>1. generiranje 2n točaka</a:t>
            </a:r>
          </a:p>
          <a:p>
            <a:r>
              <a:rPr lang="hr-HR" dirty="0" smtClean="0"/>
              <a:t>Ponavljaj...</a:t>
            </a:r>
            <a:endParaRPr lang="hr-HR" dirty="0" smtClean="0"/>
          </a:p>
          <a:p>
            <a:pPr lvl="1"/>
            <a:r>
              <a:rPr lang="hr-HR" dirty="0" smtClean="0"/>
              <a:t>2. reflektiranje najgore točke preko centroida</a:t>
            </a:r>
          </a:p>
          <a:p>
            <a:pPr lvl="1"/>
            <a:r>
              <a:rPr lang="hr-HR" dirty="0" smtClean="0"/>
              <a:t>3. provjera ograničenja</a:t>
            </a:r>
          </a:p>
          <a:p>
            <a:pPr lvl="1"/>
            <a:r>
              <a:rPr lang="hr-HR" dirty="0" smtClean="0"/>
              <a:t>4. zamjena najgore točke</a:t>
            </a:r>
            <a:endParaRPr lang="hr-HR" dirty="0" smtClean="0"/>
          </a:p>
          <a:p>
            <a:endParaRPr lang="en-US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Implementacija....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Java 7, Eclipse</a:t>
            </a:r>
          </a:p>
          <a:p>
            <a:r>
              <a:rPr lang="hr-HR" dirty="0" smtClean="0"/>
              <a:t>Biblioteke exp4j, jfreechart</a:t>
            </a:r>
          </a:p>
          <a:p>
            <a:endParaRPr lang="hr-HR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1675</TotalTime>
  <Words>97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Prikaz optimiranja funkcija više varijabli</vt:lpstr>
      <vt:lpstr>Sadržaj</vt:lpstr>
      <vt:lpstr>Uvod</vt:lpstr>
      <vt:lpstr>Hooke-Jeeves</vt:lpstr>
      <vt:lpstr>Box</vt:lpstr>
      <vt:lpstr>Implementacija....</vt:lpstr>
    </vt:vector>
  </TitlesOfParts>
  <Company>dismo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Programska platforma Android za razvoj aplikacija na pokretnim uređajima</dc:title>
  <dc:creator>Disi</dc:creator>
  <cp:lastModifiedBy>Petar</cp:lastModifiedBy>
  <cp:revision>176</cp:revision>
  <dcterms:created xsi:type="dcterms:W3CDTF">2010-05-10T10:43:57Z</dcterms:created>
  <dcterms:modified xsi:type="dcterms:W3CDTF">2012-05-30T06:54:57Z</dcterms:modified>
</cp:coreProperties>
</file>